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1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4407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2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668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82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2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2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29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8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1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6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01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5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20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.ru/pomoshchplas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k.ru/tsentrmat" TargetMode="External"/><Relationship Id="rId4" Type="http://schemas.openxmlformats.org/officeDocument/2006/relationships/hyperlink" Target="https://www.ok.ru/plast2015%20&#1086;&#1090;&#1076;&#1072;&#1084;%20&#1073;&#1077;&#1089;&#1087;&#1083;&#1072;&#1090;&#1085;&#1086;%20&#1075;.&#1055;&#1083;&#1072;&#1089;&#1090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76872"/>
            <a:ext cx="8434211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Борисовское сельское поселение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Пластовский</a:t>
            </a:r>
            <a:r>
              <a:rPr lang="ru-RU" sz="2400" dirty="0" smtClean="0">
                <a:solidFill>
                  <a:srgbClr val="0070C0"/>
                </a:solidFill>
              </a:rPr>
              <a:t> муниципальный район 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Челябинская область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900" dirty="0" smtClean="0">
                <a:solidFill>
                  <a:srgbClr val="FF0000"/>
                </a:solidFill>
              </a:rPr>
              <a:t>«Семейное подспорье»</a:t>
            </a:r>
            <a:endParaRPr lang="ru-RU" sz="9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6060" y="4953000"/>
            <a:ext cx="5826719" cy="1096899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ЗАДАНИЕ  № </a:t>
            </a:r>
            <a:r>
              <a:rPr lang="ru-RU" sz="3600" dirty="0" smtClean="0">
                <a:solidFill>
                  <a:srgbClr val="0070C0"/>
                </a:solidFill>
              </a:rPr>
              <a:t>3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17342884_1803521403309716_5445275374803375864_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2779" y="4953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241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38155" cy="16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user\Desktop\ПРОЕКТ\1569038.jpg"/>
          <p:cNvPicPr>
            <a:picLocks noChangeAspect="1" noChangeArrowheads="1"/>
          </p:cNvPicPr>
          <p:nvPr/>
        </p:nvPicPr>
        <p:blipFill rotWithShape="1">
          <a:blip r:embed="rId4" cstate="print"/>
          <a:srcRect b="11140"/>
          <a:stretch/>
        </p:blipFill>
        <p:spPr bwMode="auto">
          <a:xfrm>
            <a:off x="7358082" y="0"/>
            <a:ext cx="1785918" cy="16299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C:\Users\asd\Pictures\центр м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5184"/>
            <a:ext cx="1642918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34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88640"/>
            <a:ext cx="8215370" cy="3727316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3200" dirty="0">
                <a:solidFill>
                  <a:srgbClr val="FF0000"/>
                </a:solidFill>
              </a:rPr>
              <a:t>Создание и размещение в СМИ и иных информационных ресурсах регулярно обновляемого перечня потребностей семей с детьми, находящихся в трудной жизненной ситуации, в волонтерской и иных видах помощи.</a:t>
            </a:r>
          </a:p>
          <a:p>
            <a:pPr algn="ctr">
              <a:buNone/>
            </a:pPr>
            <a:r>
              <a:rPr lang="ru-RU" b="1" dirty="0" smtClean="0"/>
              <a:t>                            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01008"/>
            <a:ext cx="4876739" cy="325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2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052736"/>
            <a:ext cx="819691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8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88640"/>
            <a:ext cx="8716360" cy="64087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11760" y="3789040"/>
            <a:ext cx="540060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•	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На территории </a:t>
            </a:r>
            <a:r>
              <a:rPr lang="ru-RU" sz="1200" dirty="0" smtClean="0">
                <a:solidFill>
                  <a:schemeClr val="tx1"/>
                </a:solidFill>
              </a:rPr>
              <a:t>Борисовского сельского поселения </a:t>
            </a:r>
            <a:r>
              <a:rPr lang="ru-RU" sz="1200" dirty="0" err="1" smtClean="0">
                <a:solidFill>
                  <a:schemeClr val="tx1"/>
                </a:solidFill>
              </a:rPr>
              <a:t>Пластовского</a:t>
            </a:r>
            <a:r>
              <a:rPr lang="ru-RU" sz="1200" dirty="0" smtClean="0">
                <a:solidFill>
                  <a:schemeClr val="tx1"/>
                </a:solidFill>
              </a:rPr>
              <a:t> муниципального района Челябинской </a:t>
            </a:r>
            <a:r>
              <a:rPr lang="ru-RU" sz="1200" dirty="0">
                <a:solidFill>
                  <a:schemeClr val="tx1"/>
                </a:solidFill>
              </a:rPr>
              <a:t>области проводился опрос по выявлению потребностей семей с детьми находящимися в трудной жизненной ситуации в волонтёрской и иных видах помощи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Выявился следующий перечень потребностей:</a:t>
            </a:r>
          </a:p>
          <a:p>
            <a:pPr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Детские и подростковые вещи и обувь.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Канцелярские товары.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Средства личной гигиены.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Продукты питания.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Рабочие места.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3998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20688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27784" y="3465004"/>
            <a:ext cx="540060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Желающие оказать помощь могут обращаться в администрацию Борисовского сельского поселения по адресу: 457024,Челябинская область, </a:t>
            </a:r>
            <a:r>
              <a:rPr lang="ru-RU" sz="1400" dirty="0" err="1">
                <a:solidFill>
                  <a:schemeClr val="tx1"/>
                </a:solidFill>
              </a:rPr>
              <a:t>Пластовский</a:t>
            </a:r>
            <a:r>
              <a:rPr lang="ru-RU" sz="1400" dirty="0">
                <a:solidFill>
                  <a:schemeClr val="tx1"/>
                </a:solidFill>
              </a:rPr>
              <a:t> район, с. Борисовка, ул. Школьная, д.34.</a:t>
            </a:r>
          </a:p>
        </p:txBody>
      </p:sp>
    </p:spTree>
    <p:extLst>
      <p:ext uri="{BB962C8B-B14F-4D97-AF65-F5344CB8AC3E}">
        <p14:creationId xmlns:p14="http://schemas.microsoft.com/office/powerpoint/2010/main" val="20328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43808" y="3861048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 ВНИМАНИЕ! АКЦИЯ!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sz="1400" dirty="0" smtClean="0">
                <a:solidFill>
                  <a:schemeClr val="tx1"/>
                </a:solidFill>
              </a:rPr>
              <a:t>Семейный сельсовет при администрации Борисовского сельского поселения </a:t>
            </a:r>
            <a:r>
              <a:rPr lang="ru-RU" sz="1400" dirty="0">
                <a:solidFill>
                  <a:schemeClr val="tx1"/>
                </a:solidFill>
              </a:rPr>
              <a:t>проводит с 15 </a:t>
            </a:r>
            <a:r>
              <a:rPr lang="ru-RU" sz="1400" dirty="0" smtClean="0">
                <a:solidFill>
                  <a:schemeClr val="tx1"/>
                </a:solidFill>
              </a:rPr>
              <a:t>июня </a:t>
            </a:r>
            <a:r>
              <a:rPr lang="ru-RU" sz="1400" dirty="0">
                <a:solidFill>
                  <a:schemeClr val="tx1"/>
                </a:solidFill>
              </a:rPr>
              <a:t>по 25 августа 2017 года акцию «Скоро в школу».</a:t>
            </a:r>
          </a:p>
          <a:p>
            <a:r>
              <a:rPr lang="ru-RU" sz="1400" dirty="0">
                <a:solidFill>
                  <a:schemeClr val="tx1"/>
                </a:solidFill>
              </a:rPr>
              <a:t>Уважаемые жители </a:t>
            </a:r>
            <a:r>
              <a:rPr lang="ru-RU" sz="1400" dirty="0" smtClean="0">
                <a:solidFill>
                  <a:schemeClr val="tx1"/>
                </a:solidFill>
              </a:rPr>
              <a:t>Борисовского сельского поселения просим </a:t>
            </a:r>
            <a:r>
              <a:rPr lang="ru-RU" sz="1400" dirty="0">
                <a:solidFill>
                  <a:schemeClr val="tx1"/>
                </a:solidFill>
              </a:rPr>
              <a:t>вас принять посильное участие в акции. Если у вас есть детские вещи (одежда, обувь), канцелярские товары можете приносить их в школу социальному педагогу по адресу с. </a:t>
            </a:r>
            <a:r>
              <a:rPr lang="ru-RU" sz="1400" dirty="0" smtClean="0">
                <a:solidFill>
                  <a:schemeClr val="tx1"/>
                </a:solidFill>
              </a:rPr>
              <a:t>Борисовка, </a:t>
            </a:r>
            <a:r>
              <a:rPr lang="ru-RU" sz="1400" dirty="0">
                <a:solidFill>
                  <a:schemeClr val="tx1"/>
                </a:solidFill>
              </a:rPr>
              <a:t>ул. Школьная, д. </a:t>
            </a:r>
            <a:r>
              <a:rPr lang="ru-RU" sz="1400" dirty="0" smtClean="0">
                <a:solidFill>
                  <a:schemeClr val="tx1"/>
                </a:solidFill>
              </a:rPr>
              <a:t>25.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7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7824" y="3789040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/>
                </a:solidFill>
              </a:rPr>
              <a:t>ВНИМАНИЕ! 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 Семейный сельсовет при администрации Борисовского сельского поселения проводит с 15 июня по 25 августа 2017 года акцию «Скоро в школу».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Уважаемые жители Борисовского сельского поселения, нуждающиеся в вещевой и продуктовой помощи, вы можете обратиться в администрацию поселения по адресу: </a:t>
            </a:r>
            <a:r>
              <a:rPr lang="ru-RU" sz="1050" dirty="0" err="1" smtClean="0">
                <a:solidFill>
                  <a:schemeClr val="tx1"/>
                </a:solidFill>
              </a:rPr>
              <a:t>с.Борисовка</a:t>
            </a:r>
            <a:r>
              <a:rPr lang="ru-RU" sz="1050" dirty="0" smtClean="0">
                <a:solidFill>
                  <a:schemeClr val="tx1"/>
                </a:solidFill>
              </a:rPr>
              <a:t>, </a:t>
            </a:r>
            <a:r>
              <a:rPr lang="ru-RU" sz="1050" dirty="0" err="1" smtClean="0">
                <a:solidFill>
                  <a:schemeClr val="tx1"/>
                </a:solidFill>
              </a:rPr>
              <a:t>ул.Школьная</a:t>
            </a:r>
            <a:r>
              <a:rPr lang="ru-RU" sz="1050" dirty="0" smtClean="0">
                <a:solidFill>
                  <a:schemeClr val="tx1"/>
                </a:solidFill>
              </a:rPr>
              <a:t>, 34 для просмотра сайтов общественных организаций района, оказывающих помощь жителям района, попавшим в трудную жизненную ситуацию: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5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https://www.ok.ru/pomoshchplast</a:t>
            </a:r>
            <a:r>
              <a:rPr lang="ru-RU" sz="1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Помощь город Пласт и ближайшие города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5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https://www.ok.ru/plast2015 </a:t>
            </a:r>
            <a:r>
              <a:rPr lang="ru-RU" sz="1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Отдам бесплатно </a:t>
            </a:r>
            <a:r>
              <a:rPr lang="ru-RU" sz="105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г.Пласт</a:t>
            </a:r>
            <a:endParaRPr lang="ru-RU" sz="10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5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https://www.ok.ru/tsentrmat</a:t>
            </a:r>
            <a:r>
              <a:rPr lang="ru-RU" sz="1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 защиты и помощи детям</a:t>
            </a:r>
          </a:p>
          <a:p>
            <a:endParaRPr lang="ru-RU" sz="1050" dirty="0" smtClean="0">
              <a:solidFill>
                <a:schemeClr val="tx1"/>
              </a:solidFill>
            </a:endParaRPr>
          </a:p>
          <a:p>
            <a:endParaRPr lang="ru-RU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4859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75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Борисовское сельское поселение  Пластовский муниципальный район  Челябинская область «Семейное подспорье»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образование «Пашковский сельсовет»</dc:title>
  <dc:creator>Библиотекарь</dc:creator>
  <cp:lastModifiedBy>Елена Симонова</cp:lastModifiedBy>
  <cp:revision>14</cp:revision>
  <dcterms:created xsi:type="dcterms:W3CDTF">2017-09-06T05:59:24Z</dcterms:created>
  <dcterms:modified xsi:type="dcterms:W3CDTF">2017-10-15T13:23:44Z</dcterms:modified>
</cp:coreProperties>
</file>